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71" r:id="rId24"/>
    <p:sldId id="1470" r:id="rId25"/>
    <p:sldId id="1473" r:id="rId26"/>
    <p:sldId id="1475" r:id="rId27"/>
    <p:sldId id="1501" r:id="rId28"/>
    <p:sldId id="1488" r:id="rId29"/>
    <p:sldId id="1515" r:id="rId30"/>
    <p:sldId id="1456" r:id="rId31"/>
    <p:sldId id="1497" r:id="rId32"/>
    <p:sldId id="1498" r:id="rId33"/>
    <p:sldId id="1516" r:id="rId34"/>
    <p:sldId id="353" r:id="rId35"/>
    <p:sldId id="36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57"/>
    <p:restoredTop sz="96405"/>
  </p:normalViewPr>
  <p:slideViewPr>
    <p:cSldViewPr>
      <p:cViewPr varScale="1">
        <p:scale>
          <a:sx n="121" d="100"/>
          <a:sy n="121" d="100"/>
        </p:scale>
        <p:origin x="2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30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D427-A5F3-B04F-B15B-E7D5A8F0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Applications (Case X: XXX)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E4D6-04F7-8D49-B864-6C69848E1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5570-3FDF-A847-92B5-A16692971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40AD4-8ED5-684A-9ECF-E2AFDAB25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00673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PR-based Conditional Random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8" y="1556792"/>
            <a:ext cx="8291316" cy="46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4243"/>
              </p:ext>
            </p:extLst>
          </p:nvPr>
        </p:nvGraphicFramePr>
        <p:xfrm>
          <a:off x="53750" y="1417638"/>
          <a:ext cx="9036498" cy="2246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8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537">
                  <a:extLst>
                    <a:ext uri="{9D8B030D-6E8A-4147-A177-3AD203B41FA5}">
                      <a16:colId xmlns:a16="http://schemas.microsoft.com/office/drawing/2014/main" val="2029597757"/>
                    </a:ext>
                  </a:extLst>
                </a:gridCol>
                <a:gridCol w="567028">
                  <a:extLst>
                    <a:ext uri="{9D8B030D-6E8A-4147-A177-3AD203B41FA5}">
                      <a16:colId xmlns:a16="http://schemas.microsoft.com/office/drawing/2014/main" val="2212362490"/>
                    </a:ext>
                  </a:extLst>
                </a:gridCol>
                <a:gridCol w="594199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500072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82277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489304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11500"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/>
                          </a:solidFill>
                        </a:rPr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</a:p>
                    <a:p>
                      <a:pPr marL="0" algn="ctr" defTabSz="914400" rtl="0" eaLnBrk="1" latinLnBrk="0" hangingPunct="1"/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Q1(71%) 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Q3(11%)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27827"/>
            <a:ext cx="3312368" cy="23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33951"/>
              </p:ext>
            </p:extLst>
          </p:nvPr>
        </p:nvGraphicFramePr>
        <p:xfrm>
          <a:off x="683566" y="1730898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17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23228</TotalTime>
  <Words>2593</Words>
  <Application>Microsoft Macintosh PowerPoint</Application>
  <PresentationFormat>On-screen Show (4:3)</PresentationFormat>
  <Paragraphs>528</Paragraphs>
  <Slides>45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Presentation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Privacy Preserving Related Reference</vt:lpstr>
      <vt:lpstr>Theme 3. Business Intelligence</vt:lpstr>
      <vt:lpstr>Market Segmentation Analysis</vt:lpstr>
      <vt:lpstr>Negative Association Rule Mining</vt:lpstr>
      <vt:lpstr>Contrast Mining</vt:lpstr>
      <vt:lpstr>BI Applications (Case X: XXX)</vt:lpstr>
      <vt:lpstr>Heterogeneous Preferences</vt:lpstr>
      <vt:lpstr>PR-based Conditional Random Fields</vt:lpstr>
      <vt:lpstr>Our rankings</vt:lpstr>
      <vt:lpstr>Awards</vt:lpstr>
      <vt:lpstr>Section Breaker</vt:lpstr>
      <vt:lpstr>PowerPoint Presentation</vt:lpstr>
      <vt:lpstr>PowerPoint Presentation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Gang Li</cp:lastModifiedBy>
  <cp:revision>1338</cp:revision>
  <cp:lastPrinted>2016-09-12T15:33:55Z</cp:lastPrinted>
  <dcterms:created xsi:type="dcterms:W3CDTF">2015-11-30T05:59:50Z</dcterms:created>
  <dcterms:modified xsi:type="dcterms:W3CDTF">2018-08-30T06:33:36Z</dcterms:modified>
</cp:coreProperties>
</file>